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61" r:id="rId16"/>
    <p:sldId id="26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555</Words>
  <Application>Microsoft Macintosh PowerPoint</Application>
  <PresentationFormat>On-screen Show (16:9)</PresentationFormat>
  <Paragraphs>72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9</cp:revision>
  <dcterms:modified xsi:type="dcterms:W3CDTF">2022-02-14T23:13:37Z</dcterms:modified>
</cp:coreProperties>
</file>